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  <p:sldMasterId id="2147483816" r:id="rId5"/>
    <p:sldMasterId id="2147483779" r:id="rId6"/>
  </p:sldMasterIdLst>
  <p:notesMasterIdLst>
    <p:notesMasterId r:id="rId9"/>
  </p:notesMasterIdLst>
  <p:sldIdLst>
    <p:sldId id="880" r:id="rId7"/>
    <p:sldId id="8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ACCC"/>
    <a:srgbClr val="EBEAEB"/>
    <a:srgbClr val="E0BAE0"/>
    <a:srgbClr val="BD8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CBE8F-F11D-4B42-85C7-0E9C9CFE5297}" v="27" dt="2021-10-26T02:48:00.915"/>
    <p1510:client id="{0104ACD7-19B2-4812-8D3E-65FA68D6FE49}" v="344" dt="2021-10-26T02:36:02.328"/>
    <p1510:client id="{02326438-A1DD-4355-BD5F-6B8E0C21B499}" v="141" dt="2022-09-29T10:34:48.504"/>
    <p1510:client id="{024EB264-3311-4623-8FCE-4F36999A067B}" v="1271" dt="2022-11-30T05:04:38.158"/>
    <p1510:client id="{31AA8BF9-D85D-4F05-B417-0D2E73AD5942}" v="28" dt="2021-10-26T07:04:23.882"/>
    <p1510:client id="{36DC7F72-5BF0-45D2-A770-858DF486D9B4}" v="5" dt="2021-10-26T09:01:34.464"/>
    <p1510:client id="{3AEE85BF-849E-4C97-AC79-B5CD91604B32}" v="4" dt="2021-10-26T06:27:44.251"/>
    <p1510:client id="{3FE0984A-0251-401D-ACAD-521C2AB67449}" v="1228" dt="2022-12-05T01:36:27.541"/>
    <p1510:client id="{52EF7402-89C9-4576-A54A-BA2617822805}" v="243" dt="2022-12-20T10:56:40.120"/>
    <p1510:client id="{5C4F1BDA-1F4E-4BAB-AC14-DD2581B3C4DD}" v="214" dt="2021-10-26T06:35:21.841"/>
    <p1510:client id="{5D4026BB-3331-4BBB-8D9F-45F20A8A65FE}" v="326" dt="2022-09-28T13:25:48.672"/>
    <p1510:client id="{6381915F-1400-47F4-ADDE-CE76D4AFF6D8}" v="28" dt="2021-10-26T06:26:34.104"/>
    <p1510:client id="{665E4308-5EA8-4931-8AB5-0F6711C83FFC}" v="1" dt="2021-10-26T06:08:27.943"/>
    <p1510:client id="{90A7D85B-1FB3-4934-A56B-7B46B6434DB4}" v="69" dt="2021-10-26T06:11:12.779"/>
    <p1510:client id="{96CCD533-D1AD-4684-A09E-8AE4C80D73BE}" v="187" dt="2021-10-26T06:24:10.868"/>
    <p1510:client id="{9FE9FC02-8663-4444-B478-34DAE0D9F492}" v="12" dt="2022-10-01T06:44:14.742"/>
    <p1510:client id="{A2C0EDCE-236D-4DB3-B784-F335BACF207F}" v="79" dt="2022-07-01T04:30:59.193"/>
    <p1510:client id="{BB72AA9D-19DE-4D2F-9A4B-7B86955EECA0}" v="99" dt="2021-10-26T07:22:28.858"/>
    <p1510:client id="{BC071606-CDA9-484E-8CCC-FDAEE9A60333}" v="111" dt="2022-09-12T06:29:08.007"/>
    <p1510:client id="{BEA46AED-E474-4F09-88DE-0E7F7042C695}" v="21" dt="2021-10-26T06:02:49.525"/>
    <p1510:client id="{E30C0D39-EAAA-446A-8AB5-E591FCBABF40}" v="14" dt="2021-10-26T03:40:10.532"/>
    <p1510:client id="{FE50AF1C-2BC6-4A76-AEF5-3931D2888074}" v="3616" dt="2022-10-27T09:02:53.086"/>
    <p1510:client id="{FF2B3903-4376-49DA-943F-2B1C4234512E}" v="224" dt="2021-10-26T07:00:26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7214E-CC5F-4FCE-8C9F-7CF0EABC4C83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42DD9-8931-4439-B17E-4517BFCC3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527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5" y="3085766"/>
            <a:ext cx="11298931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3" y="1020431"/>
            <a:ext cx="10993550" cy="1475013"/>
          </a:xfrm>
          <a:effectLst/>
        </p:spPr>
        <p:txBody>
          <a:bodyPr anchor="b">
            <a:normAutofit/>
          </a:bodyPr>
          <a:lstStyle>
            <a:lvl1pPr>
              <a:defRPr sz="208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5" y="2495447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929" cap="all">
                <a:solidFill>
                  <a:schemeClr val="accent1"/>
                </a:solidFill>
              </a:defRPr>
            </a:lvl1pPr>
            <a:lvl2pPr marL="26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0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96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6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26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92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5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22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B9CA-D624-4232-8F4F-4939B85D90E8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4693390"/>
            <a:ext cx="11029616" cy="566738"/>
          </a:xfrm>
        </p:spPr>
        <p:txBody>
          <a:bodyPr anchor="b">
            <a:normAutofit/>
          </a:bodyPr>
          <a:lstStyle>
            <a:lvl1pPr algn="l">
              <a:defRPr sz="1393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8" y="1209822"/>
            <a:ext cx="11290859" cy="3331996"/>
          </a:xfrm>
        </p:spPr>
        <p:txBody>
          <a:bodyPr anchor="t">
            <a:normAutofit/>
          </a:bodyPr>
          <a:lstStyle>
            <a:lvl1pPr marL="0" indent="0" algn="ctr">
              <a:buNone/>
              <a:defRPr sz="929"/>
            </a:lvl1pPr>
            <a:lvl2pPr marL="265345" indent="0">
              <a:buNone/>
              <a:defRPr sz="929"/>
            </a:lvl2pPr>
            <a:lvl3pPr marL="530689" indent="0">
              <a:buNone/>
              <a:defRPr sz="929"/>
            </a:lvl3pPr>
            <a:lvl4pPr marL="796034" indent="0">
              <a:buNone/>
              <a:defRPr sz="929"/>
            </a:lvl4pPr>
            <a:lvl5pPr marL="1061378" indent="0">
              <a:buNone/>
              <a:defRPr sz="929"/>
            </a:lvl5pPr>
            <a:lvl6pPr marL="1326723" indent="0">
              <a:buNone/>
              <a:defRPr sz="929"/>
            </a:lvl6pPr>
            <a:lvl7pPr marL="1592068" indent="0">
              <a:buNone/>
              <a:defRPr sz="929"/>
            </a:lvl7pPr>
            <a:lvl8pPr marL="1857412" indent="0">
              <a:buNone/>
              <a:defRPr sz="929"/>
            </a:lvl8pPr>
            <a:lvl9pPr marL="2122757" indent="0">
              <a:buNone/>
              <a:defRPr sz="929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929"/>
            </a:lvl1pPr>
            <a:lvl2pPr marL="265345" indent="0">
              <a:buNone/>
              <a:defRPr sz="696"/>
            </a:lvl2pPr>
            <a:lvl3pPr marL="530689" indent="0">
              <a:buNone/>
              <a:defRPr sz="581"/>
            </a:lvl3pPr>
            <a:lvl4pPr marL="796034" indent="0">
              <a:buNone/>
              <a:defRPr sz="522"/>
            </a:lvl4pPr>
            <a:lvl5pPr marL="1061378" indent="0">
              <a:buNone/>
              <a:defRPr sz="522"/>
            </a:lvl5pPr>
            <a:lvl6pPr marL="1326723" indent="0">
              <a:buNone/>
              <a:defRPr sz="522"/>
            </a:lvl6pPr>
            <a:lvl7pPr marL="1592068" indent="0">
              <a:buNone/>
              <a:defRPr sz="522"/>
            </a:lvl7pPr>
            <a:lvl8pPr marL="1857412" indent="0">
              <a:buNone/>
              <a:defRPr sz="522"/>
            </a:lvl8pPr>
            <a:lvl9pPr marL="2122757" indent="0">
              <a:buNone/>
              <a:defRPr sz="5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7827-9C57-44EC-8EC5-4B510D34079C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4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EF9A-05FB-4B58-AE1F-674A842E39D3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2" y="599725"/>
            <a:ext cx="3687315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1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4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5" y="457201"/>
            <a:ext cx="3703321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1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1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053D-9ED3-49C3-BD07-E19AF637FF0A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391D-F876-418D-93E3-FD89EC906B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0308" y="755897"/>
            <a:ext cx="10917382" cy="7806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868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56EAC-B11A-4D2D-B76D-569E6C1ED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07" y="1715035"/>
            <a:ext cx="10944384" cy="45099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C6AEA86A-B328-4C95-9130-21F49913F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9730" y="6356357"/>
            <a:ext cx="95496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64A0"/>
                </a:solidFill>
              </a:defRPr>
            </a:lvl1pPr>
          </a:lstStyle>
          <a:p>
            <a:fld id="{7D2313BB-F908-41E9-9DFB-A01661900F7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1911A53-D8B4-435B-A27C-12C558AAE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0307" y="6347123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045">
                <a:solidFill>
                  <a:srgbClr val="4064A0"/>
                </a:solidFill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4A48D6-9261-4B14-B88B-9A8C9164ED28}"/>
              </a:ext>
            </a:extLst>
          </p:cNvPr>
          <p:cNvSpPr/>
          <p:nvPr/>
        </p:nvSpPr>
        <p:spPr>
          <a:xfrm>
            <a:off x="-37755" y="6721481"/>
            <a:ext cx="12229755" cy="136227"/>
          </a:xfrm>
          <a:prstGeom prst="rect">
            <a:avLst/>
          </a:prstGeom>
          <a:solidFill>
            <a:srgbClr val="004868"/>
          </a:solidFill>
          <a:ln>
            <a:solidFill>
              <a:srgbClr val="0048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45">
              <a:solidFill>
                <a:srgbClr val="0048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1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D12D8-42F0-495D-879E-8E5CEAB3B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7569" y="1825635"/>
            <a:ext cx="5261811" cy="45067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1391D-4B6F-4CAF-91D9-B08497561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9149" y="1825635"/>
            <a:ext cx="5404653" cy="45067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3F3C860-ACE1-44FC-96A5-9026A5C22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568" y="730407"/>
            <a:ext cx="10756234" cy="9027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868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AU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9E65CB-7D0D-4EEB-9AD1-B04CF3A6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25445" y="634712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868"/>
                </a:solidFill>
              </a:defRPr>
            </a:lvl1pPr>
          </a:lstStyle>
          <a:p>
            <a:fld id="{B4354436-B123-4A8C-956D-784251CACFBB}" type="datetimeFigureOut">
              <a:rPr lang="en-AU" smtClean="0"/>
              <a:pPr/>
              <a:t>20/12/2022</a:t>
            </a:fld>
            <a:endParaRPr lang="en-AU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94D62A8-8163-4D8F-817C-B974A9E10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8840" y="6356357"/>
            <a:ext cx="95496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868"/>
                </a:solidFill>
              </a:defRPr>
            </a:lvl1pPr>
          </a:lstStyle>
          <a:p>
            <a:fld id="{7D2313BB-F908-41E9-9DFB-A01661900F7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FC689A67-BEEF-4FB5-8F2C-3D0E6B3EA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0307" y="6347123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045">
                <a:solidFill>
                  <a:srgbClr val="004868"/>
                </a:solidFill>
                <a:latin typeface="+mn-lt"/>
              </a:defRPr>
            </a:lvl1pPr>
          </a:lstStyle>
          <a:p>
            <a:endParaRPr lang="en-AU" dirty="0">
              <a:solidFill>
                <a:srgbClr val="004868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696A53-444C-4986-B189-6C345D9E2E6F}"/>
              </a:ext>
            </a:extLst>
          </p:cNvPr>
          <p:cNvSpPr/>
          <p:nvPr/>
        </p:nvSpPr>
        <p:spPr>
          <a:xfrm>
            <a:off x="-37755" y="6721481"/>
            <a:ext cx="12229755" cy="136227"/>
          </a:xfrm>
          <a:prstGeom prst="rect">
            <a:avLst/>
          </a:prstGeom>
          <a:solidFill>
            <a:srgbClr val="004868"/>
          </a:solidFill>
          <a:ln>
            <a:solidFill>
              <a:srgbClr val="0048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45"/>
          </a:p>
        </p:txBody>
      </p:sp>
    </p:spTree>
    <p:extLst>
      <p:ext uri="{BB962C8B-B14F-4D97-AF65-F5344CB8AC3E}">
        <p14:creationId xmlns:p14="http://schemas.microsoft.com/office/powerpoint/2010/main" val="2920725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18A9F-1AE9-4CF7-B8AC-30DAB22AD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558" y="987432"/>
            <a:ext cx="617219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57"/>
            </a:lvl1pPr>
            <a:lvl2pPr marL="265352" indent="0">
              <a:buNone/>
              <a:defRPr sz="1625"/>
            </a:lvl2pPr>
            <a:lvl3pPr marL="530703" indent="0">
              <a:buNone/>
              <a:defRPr sz="1393"/>
            </a:lvl3pPr>
            <a:lvl4pPr marL="796054" indent="0">
              <a:buNone/>
              <a:defRPr sz="1161"/>
            </a:lvl4pPr>
            <a:lvl5pPr marL="1061405" indent="0">
              <a:buNone/>
              <a:defRPr sz="1161"/>
            </a:lvl5pPr>
            <a:lvl6pPr marL="1326756" indent="0">
              <a:buNone/>
              <a:defRPr sz="1161"/>
            </a:lvl6pPr>
            <a:lvl7pPr marL="1592108" indent="0">
              <a:buNone/>
              <a:defRPr sz="1161"/>
            </a:lvl7pPr>
            <a:lvl8pPr marL="1857459" indent="0">
              <a:buNone/>
              <a:defRPr sz="1161"/>
            </a:lvl8pPr>
            <a:lvl9pPr marL="2122810" indent="0">
              <a:buNone/>
              <a:defRPr sz="1161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8EFD4-3856-413D-8A9E-2449DA859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155" y="3154680"/>
            <a:ext cx="3931138" cy="2714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29"/>
            </a:lvl1pPr>
            <a:lvl2pPr marL="265352" indent="0">
              <a:buNone/>
              <a:defRPr sz="813"/>
            </a:lvl2pPr>
            <a:lvl3pPr marL="530703" indent="0">
              <a:buNone/>
              <a:defRPr sz="696"/>
            </a:lvl3pPr>
            <a:lvl4pPr marL="796054" indent="0">
              <a:buNone/>
              <a:defRPr sz="581"/>
            </a:lvl4pPr>
            <a:lvl5pPr marL="1061405" indent="0">
              <a:buNone/>
              <a:defRPr sz="581"/>
            </a:lvl5pPr>
            <a:lvl6pPr marL="1326756" indent="0">
              <a:buNone/>
              <a:defRPr sz="581"/>
            </a:lvl6pPr>
            <a:lvl7pPr marL="1592108" indent="0">
              <a:buNone/>
              <a:defRPr sz="581"/>
            </a:lvl7pPr>
            <a:lvl8pPr marL="1857459" indent="0">
              <a:buNone/>
              <a:defRPr sz="581"/>
            </a:lvl8pPr>
            <a:lvl9pPr marL="2122810" indent="0">
              <a:buNone/>
              <a:defRPr sz="5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66AB8C-0142-4D4E-A8CB-C2581562C9F7}"/>
              </a:ext>
            </a:extLst>
          </p:cNvPr>
          <p:cNvSpPr txBox="1">
            <a:spLocks/>
          </p:cNvSpPr>
          <p:nvPr/>
        </p:nvSpPr>
        <p:spPr>
          <a:xfrm>
            <a:off x="838202" y="981142"/>
            <a:ext cx="4018368" cy="1996528"/>
          </a:xfrm>
          <a:prstGeom prst="rect">
            <a:avLst/>
          </a:prstGeom>
        </p:spPr>
        <p:txBody>
          <a:bodyPr vert="horz" lIns="53068" tIns="26534" rIns="53068" bIns="26534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064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54" dirty="0">
                <a:solidFill>
                  <a:srgbClr val="004868"/>
                </a:solidFill>
              </a:rPr>
              <a:t>Click to edit Master title style</a:t>
            </a:r>
            <a:endParaRPr lang="en-AU" sz="2554" dirty="0">
              <a:solidFill>
                <a:srgbClr val="004868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23FC9848-E932-436E-A438-01E1D851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25445" y="634712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868"/>
                </a:solidFill>
              </a:defRPr>
            </a:lvl1pPr>
          </a:lstStyle>
          <a:p>
            <a:fld id="{B4354436-B123-4A8C-956D-784251CACFBB}" type="datetimeFigureOut">
              <a:rPr lang="en-AU" smtClean="0"/>
              <a:pPr/>
              <a:t>20/12/2022</a:t>
            </a:fld>
            <a:endParaRPr lang="en-AU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897EE63-0039-4DD7-A886-E3D66CA22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8840" y="6356357"/>
            <a:ext cx="95496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868"/>
                </a:solidFill>
              </a:defRPr>
            </a:lvl1pPr>
          </a:lstStyle>
          <a:p>
            <a:fld id="{7D2313BB-F908-41E9-9DFB-A01661900F7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8D817CE6-7FDC-418D-8862-6DABBEDEA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0307" y="6347123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045">
                <a:solidFill>
                  <a:srgbClr val="004868"/>
                </a:solidFill>
                <a:latin typeface="+mn-lt"/>
              </a:defRPr>
            </a:lvl1pPr>
          </a:lstStyle>
          <a:p>
            <a:endParaRPr lang="en-AU" dirty="0">
              <a:solidFill>
                <a:srgbClr val="004868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3859FD-6D09-4849-AC9C-1CF72F9441B2}"/>
              </a:ext>
            </a:extLst>
          </p:cNvPr>
          <p:cNvSpPr/>
          <p:nvPr/>
        </p:nvSpPr>
        <p:spPr>
          <a:xfrm>
            <a:off x="-37755" y="6721481"/>
            <a:ext cx="12229755" cy="136227"/>
          </a:xfrm>
          <a:prstGeom prst="rect">
            <a:avLst/>
          </a:prstGeom>
          <a:solidFill>
            <a:srgbClr val="004868"/>
          </a:solidFill>
          <a:ln>
            <a:solidFill>
              <a:srgbClr val="0048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45"/>
          </a:p>
        </p:txBody>
      </p:sp>
    </p:spTree>
    <p:extLst>
      <p:ext uri="{BB962C8B-B14F-4D97-AF65-F5344CB8AC3E}">
        <p14:creationId xmlns:p14="http://schemas.microsoft.com/office/powerpoint/2010/main" val="3772732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3"/>
            <a:ext cx="10363200" cy="1362075"/>
          </a:xfrm>
        </p:spPr>
        <p:txBody>
          <a:bodyPr anchor="t"/>
          <a:lstStyle>
            <a:lvl1pPr algn="l">
              <a:defRPr sz="2321" b="1" cap="all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4"/>
            <a:ext cx="10363200" cy="1500187"/>
          </a:xfrm>
        </p:spPr>
        <p:txBody>
          <a:bodyPr anchor="b"/>
          <a:lstStyle>
            <a:lvl1pPr marL="0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1pPr>
            <a:lvl2pPr marL="265345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2pPr>
            <a:lvl3pPr marL="530689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3pPr>
            <a:lvl4pPr marL="796034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4pPr>
            <a:lvl5pPr marL="1061378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5pPr>
            <a:lvl6pPr marL="1326723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6pPr>
            <a:lvl7pPr marL="1592068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7pPr>
            <a:lvl8pPr marL="1857412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8pPr>
            <a:lvl9pPr marL="2122757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60B924B0-5003-EC49-AAE6-EF02844FA99E}" type="datetimeFigureOut">
              <a:rPr lang="en-AU" smtClean="0"/>
              <a:pPr/>
              <a:t>20/12/2022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26164"/>
            <a:ext cx="12192000" cy="73183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8C00135-6D17-5B48-8638-BF2B78D1EE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68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BO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97" y="977100"/>
            <a:ext cx="11313693" cy="941214"/>
          </a:xfrm>
        </p:spPr>
        <p:txBody>
          <a:bodyPr/>
          <a:lstStyle>
            <a:lvl1pPr>
              <a:defRPr baseline="0">
                <a:solidFill>
                  <a:srgbClr val="0048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11C828-F42D-4743-8F37-5469237BBF67}"/>
              </a:ext>
            </a:extLst>
          </p:cNvPr>
          <p:cNvSpPr/>
          <p:nvPr/>
        </p:nvSpPr>
        <p:spPr>
          <a:xfrm>
            <a:off x="-37755" y="6721481"/>
            <a:ext cx="12229755" cy="136227"/>
          </a:xfrm>
          <a:prstGeom prst="rect">
            <a:avLst/>
          </a:prstGeom>
          <a:solidFill>
            <a:srgbClr val="4064A0"/>
          </a:solidFill>
          <a:ln>
            <a:solidFill>
              <a:srgbClr val="4064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45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762908-C21D-4DCB-942E-8CA4714AA0A4}"/>
              </a:ext>
            </a:extLst>
          </p:cNvPr>
          <p:cNvSpPr/>
          <p:nvPr userDrawn="1"/>
        </p:nvSpPr>
        <p:spPr>
          <a:xfrm>
            <a:off x="-37755" y="6721481"/>
            <a:ext cx="12229755" cy="136227"/>
          </a:xfrm>
          <a:prstGeom prst="rect">
            <a:avLst/>
          </a:prstGeom>
          <a:solidFill>
            <a:srgbClr val="4064A0"/>
          </a:solidFill>
          <a:ln>
            <a:solidFill>
              <a:srgbClr val="4064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45">
              <a:solidFill>
                <a:srgbClr val="0048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86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48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93"/>
            </a:lvl1pPr>
            <a:lvl2pPr marL="265345" indent="0" algn="ctr">
              <a:buNone/>
              <a:defRPr sz="1161"/>
            </a:lvl2pPr>
            <a:lvl3pPr marL="530689" indent="0" algn="ctr">
              <a:buNone/>
              <a:defRPr sz="1045"/>
            </a:lvl3pPr>
            <a:lvl4pPr marL="796034" indent="0" algn="ctr">
              <a:buNone/>
              <a:defRPr sz="929"/>
            </a:lvl4pPr>
            <a:lvl5pPr marL="1061378" indent="0" algn="ctr">
              <a:buNone/>
              <a:defRPr sz="929"/>
            </a:lvl5pPr>
            <a:lvl6pPr marL="1326723" indent="0" algn="ctr">
              <a:buNone/>
              <a:defRPr sz="929"/>
            </a:lvl6pPr>
            <a:lvl7pPr marL="1592068" indent="0" algn="ctr">
              <a:buNone/>
              <a:defRPr sz="929"/>
            </a:lvl7pPr>
            <a:lvl8pPr marL="1857412" indent="0" algn="ctr">
              <a:buNone/>
              <a:defRPr sz="929"/>
            </a:lvl8pPr>
            <a:lvl9pPr marL="2122757" indent="0" algn="ctr">
              <a:buNone/>
              <a:defRPr sz="929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8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702156"/>
            <a:ext cx="11029616" cy="5676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451774"/>
            <a:ext cx="11029615" cy="4523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609"/>
            </a:lvl1pPr>
          </a:lstStyle>
          <a:p>
            <a:fld id="{E3161312-232E-499D-818F-EC740958A2F8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609"/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348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1393">
                <a:solidFill>
                  <a:schemeClr val="tx1">
                    <a:tint val="75000"/>
                  </a:schemeClr>
                </a:solidFill>
              </a:defRPr>
            </a:lvl1pPr>
            <a:lvl2pPr marL="265345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2pPr>
            <a:lvl3pPr marL="530689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796034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4pPr>
            <a:lvl5pPr marL="1061378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5pPr>
            <a:lvl6pPr marL="1326723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6pPr>
            <a:lvl7pPr marL="1592068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7pPr>
            <a:lvl8pPr marL="1857412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8pPr>
            <a:lvl9pPr marL="2122757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25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93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393" b="1"/>
            </a:lvl1pPr>
            <a:lvl2pPr marL="265345" indent="0">
              <a:buNone/>
              <a:defRPr sz="1161" b="1"/>
            </a:lvl2pPr>
            <a:lvl3pPr marL="530689" indent="0">
              <a:buNone/>
              <a:defRPr sz="1045" b="1"/>
            </a:lvl3pPr>
            <a:lvl4pPr marL="796034" indent="0">
              <a:buNone/>
              <a:defRPr sz="929" b="1"/>
            </a:lvl4pPr>
            <a:lvl5pPr marL="1061378" indent="0">
              <a:buNone/>
              <a:defRPr sz="929" b="1"/>
            </a:lvl5pPr>
            <a:lvl6pPr marL="1326723" indent="0">
              <a:buNone/>
              <a:defRPr sz="929" b="1"/>
            </a:lvl6pPr>
            <a:lvl7pPr marL="1592068" indent="0">
              <a:buNone/>
              <a:defRPr sz="929" b="1"/>
            </a:lvl7pPr>
            <a:lvl8pPr marL="1857412" indent="0">
              <a:buNone/>
              <a:defRPr sz="929" b="1"/>
            </a:lvl8pPr>
            <a:lvl9pPr marL="2122757" indent="0">
              <a:buNone/>
              <a:defRPr sz="929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393" b="1"/>
            </a:lvl1pPr>
            <a:lvl2pPr marL="265345" indent="0">
              <a:buNone/>
              <a:defRPr sz="1161" b="1"/>
            </a:lvl2pPr>
            <a:lvl3pPr marL="530689" indent="0">
              <a:buNone/>
              <a:defRPr sz="1045" b="1"/>
            </a:lvl3pPr>
            <a:lvl4pPr marL="796034" indent="0">
              <a:buNone/>
              <a:defRPr sz="929" b="1"/>
            </a:lvl4pPr>
            <a:lvl5pPr marL="1061378" indent="0">
              <a:buNone/>
              <a:defRPr sz="929" b="1"/>
            </a:lvl5pPr>
            <a:lvl6pPr marL="1326723" indent="0">
              <a:buNone/>
              <a:defRPr sz="929" b="1"/>
            </a:lvl6pPr>
            <a:lvl7pPr marL="1592068" indent="0">
              <a:buNone/>
              <a:defRPr sz="929" b="1"/>
            </a:lvl7pPr>
            <a:lvl8pPr marL="1857412" indent="0">
              <a:buNone/>
              <a:defRPr sz="929" b="1"/>
            </a:lvl8pPr>
            <a:lvl9pPr marL="2122757" indent="0">
              <a:buNone/>
              <a:defRPr sz="929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8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8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24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185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1" cy="4873625"/>
          </a:xfrm>
        </p:spPr>
        <p:txBody>
          <a:bodyPr/>
          <a:lstStyle>
            <a:lvl1pPr>
              <a:defRPr sz="1857"/>
            </a:lvl1pPr>
            <a:lvl2pPr>
              <a:defRPr sz="1625"/>
            </a:lvl2pPr>
            <a:lvl3pPr>
              <a:defRPr sz="1393"/>
            </a:lvl3pPr>
            <a:lvl4pPr>
              <a:defRPr sz="1161"/>
            </a:lvl4pPr>
            <a:lvl5pPr>
              <a:defRPr sz="1161"/>
            </a:lvl5pPr>
            <a:lvl6pPr>
              <a:defRPr sz="1161"/>
            </a:lvl6pPr>
            <a:lvl7pPr>
              <a:defRPr sz="1161"/>
            </a:lvl7pPr>
            <a:lvl8pPr>
              <a:defRPr sz="1161"/>
            </a:lvl8pPr>
            <a:lvl9pPr>
              <a:defRPr sz="116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929"/>
            </a:lvl1pPr>
            <a:lvl2pPr marL="265345" indent="0">
              <a:buNone/>
              <a:defRPr sz="813"/>
            </a:lvl2pPr>
            <a:lvl3pPr marL="530689" indent="0">
              <a:buNone/>
              <a:defRPr sz="696"/>
            </a:lvl3pPr>
            <a:lvl4pPr marL="796034" indent="0">
              <a:buNone/>
              <a:defRPr sz="581"/>
            </a:lvl4pPr>
            <a:lvl5pPr marL="1061378" indent="0">
              <a:buNone/>
              <a:defRPr sz="581"/>
            </a:lvl5pPr>
            <a:lvl6pPr marL="1326723" indent="0">
              <a:buNone/>
              <a:defRPr sz="581"/>
            </a:lvl6pPr>
            <a:lvl7pPr marL="1592068" indent="0">
              <a:buNone/>
              <a:defRPr sz="581"/>
            </a:lvl7pPr>
            <a:lvl8pPr marL="1857412" indent="0">
              <a:buNone/>
              <a:defRPr sz="581"/>
            </a:lvl8pPr>
            <a:lvl9pPr marL="2122757" indent="0">
              <a:buNone/>
              <a:defRPr sz="58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82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185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7"/>
            <a:ext cx="6172201" cy="4873625"/>
          </a:xfrm>
        </p:spPr>
        <p:txBody>
          <a:bodyPr anchor="t"/>
          <a:lstStyle>
            <a:lvl1pPr marL="0" indent="0">
              <a:buNone/>
              <a:defRPr sz="1857"/>
            </a:lvl1pPr>
            <a:lvl2pPr marL="265345" indent="0">
              <a:buNone/>
              <a:defRPr sz="1625"/>
            </a:lvl2pPr>
            <a:lvl3pPr marL="530689" indent="0">
              <a:buNone/>
              <a:defRPr sz="1393"/>
            </a:lvl3pPr>
            <a:lvl4pPr marL="796034" indent="0">
              <a:buNone/>
              <a:defRPr sz="1161"/>
            </a:lvl4pPr>
            <a:lvl5pPr marL="1061378" indent="0">
              <a:buNone/>
              <a:defRPr sz="1161"/>
            </a:lvl5pPr>
            <a:lvl6pPr marL="1326723" indent="0">
              <a:buNone/>
              <a:defRPr sz="1161"/>
            </a:lvl6pPr>
            <a:lvl7pPr marL="1592068" indent="0">
              <a:buNone/>
              <a:defRPr sz="1161"/>
            </a:lvl7pPr>
            <a:lvl8pPr marL="1857412" indent="0">
              <a:buNone/>
              <a:defRPr sz="1161"/>
            </a:lvl8pPr>
            <a:lvl9pPr marL="2122757" indent="0">
              <a:buNone/>
              <a:defRPr sz="1161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929"/>
            </a:lvl1pPr>
            <a:lvl2pPr marL="265345" indent="0">
              <a:buNone/>
              <a:defRPr sz="813"/>
            </a:lvl2pPr>
            <a:lvl3pPr marL="530689" indent="0">
              <a:buNone/>
              <a:defRPr sz="696"/>
            </a:lvl3pPr>
            <a:lvl4pPr marL="796034" indent="0">
              <a:buNone/>
              <a:defRPr sz="581"/>
            </a:lvl4pPr>
            <a:lvl5pPr marL="1061378" indent="0">
              <a:buNone/>
              <a:defRPr sz="581"/>
            </a:lvl5pPr>
            <a:lvl6pPr marL="1326723" indent="0">
              <a:buNone/>
              <a:defRPr sz="581"/>
            </a:lvl6pPr>
            <a:lvl7pPr marL="1592068" indent="0">
              <a:buNone/>
              <a:defRPr sz="581"/>
            </a:lvl7pPr>
            <a:lvl8pPr marL="1857412" indent="0">
              <a:buNone/>
              <a:defRPr sz="581"/>
            </a:lvl8pPr>
            <a:lvl9pPr marL="2122757" indent="0">
              <a:buNone/>
              <a:defRPr sz="58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53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803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2"/>
            <a:ext cx="11029615" cy="2147467"/>
          </a:xfrm>
        </p:spPr>
        <p:txBody>
          <a:bodyPr anchor="b">
            <a:normAutofit/>
          </a:bodyPr>
          <a:lstStyle>
            <a:lvl1pPr algn="l">
              <a:defRPr sz="2089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045" cap="all">
                <a:solidFill>
                  <a:schemeClr val="accent1"/>
                </a:solidFill>
              </a:defRPr>
            </a:lvl1pPr>
            <a:lvl2pPr marL="265345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2pPr>
            <a:lvl3pPr marL="530689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3pPr>
            <a:lvl4pPr marL="796034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4pPr>
            <a:lvl5pPr marL="1061378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5pPr>
            <a:lvl6pPr marL="1326723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6pPr>
            <a:lvl7pPr marL="1592068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7pPr>
            <a:lvl8pPr marL="1857412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8pPr>
            <a:lvl9pPr marL="2122757" indent="0">
              <a:buNone/>
              <a:defRPr sz="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BEEF-18BC-46AA-BBA0-22E127282B04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729658"/>
            <a:ext cx="11029616" cy="5357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5" y="1408437"/>
            <a:ext cx="5194767" cy="445261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2777" y="1408437"/>
            <a:ext cx="5548033" cy="445261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E5EE-4493-48F5-987A-5C41CEDBDE81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4" y="694033"/>
            <a:ext cx="11029616" cy="5851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1314824"/>
            <a:ext cx="5194770" cy="557784"/>
          </a:xfrm>
        </p:spPr>
        <p:txBody>
          <a:bodyPr anchor="ctr">
            <a:noAutofit/>
          </a:bodyPr>
          <a:lstStyle>
            <a:lvl1pPr marL="0" indent="0">
              <a:buNone/>
              <a:defRPr sz="1161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5345" indent="0">
              <a:buNone/>
              <a:defRPr sz="1161" b="1"/>
            </a:lvl2pPr>
            <a:lvl3pPr marL="530689" indent="0">
              <a:buNone/>
              <a:defRPr sz="1045" b="1"/>
            </a:lvl3pPr>
            <a:lvl4pPr marL="796034" indent="0">
              <a:buNone/>
              <a:defRPr sz="929" b="1"/>
            </a:lvl4pPr>
            <a:lvl5pPr marL="1061378" indent="0">
              <a:buNone/>
              <a:defRPr sz="929" b="1"/>
            </a:lvl5pPr>
            <a:lvl6pPr marL="1326723" indent="0">
              <a:buNone/>
              <a:defRPr sz="929" b="1"/>
            </a:lvl6pPr>
            <a:lvl7pPr marL="1592068" indent="0">
              <a:buNone/>
              <a:defRPr sz="929" b="1"/>
            </a:lvl7pPr>
            <a:lvl8pPr marL="1857412" indent="0">
              <a:buNone/>
              <a:defRPr sz="929" b="1"/>
            </a:lvl8pPr>
            <a:lvl9pPr marL="2122757" indent="0">
              <a:buNone/>
              <a:defRPr sz="9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028148"/>
            <a:ext cx="5194766" cy="383290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41" y="1314826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2653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49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161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5345" indent="0">
              <a:buNone/>
              <a:defRPr sz="1161" b="1"/>
            </a:lvl2pPr>
            <a:lvl3pPr marL="530689" indent="0">
              <a:buNone/>
              <a:defRPr sz="1045" b="1"/>
            </a:lvl3pPr>
            <a:lvl4pPr marL="796034" indent="0">
              <a:buNone/>
              <a:defRPr sz="929" b="1"/>
            </a:lvl4pPr>
            <a:lvl5pPr marL="1061378" indent="0">
              <a:buNone/>
              <a:defRPr sz="929" b="1"/>
            </a:lvl5pPr>
            <a:lvl6pPr marL="1326723" indent="0">
              <a:buNone/>
              <a:defRPr sz="929" b="1"/>
            </a:lvl6pPr>
            <a:lvl7pPr marL="1592068" indent="0">
              <a:buNone/>
              <a:defRPr sz="929" b="1"/>
            </a:lvl7pPr>
            <a:lvl8pPr marL="1857412" indent="0">
              <a:buNone/>
              <a:defRPr sz="929" b="1"/>
            </a:lvl8pPr>
            <a:lvl9pPr marL="2122757" indent="0">
              <a:buNone/>
              <a:defRPr sz="929" b="1"/>
            </a:lvl9pPr>
          </a:lstStyle>
          <a:p>
            <a:pPr marL="0" marR="0" lvl="0" indent="0" algn="l" defTabSz="2653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49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41" y="2028148"/>
            <a:ext cx="5194770" cy="383290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D5AF-5C20-4614-B3D0-2CA9817329EB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5" y="729658"/>
            <a:ext cx="5194767" cy="585166"/>
          </a:xfrm>
        </p:spPr>
        <p:txBody>
          <a:bodyPr>
            <a:normAutofit/>
          </a:bodyPr>
          <a:lstStyle>
            <a:lvl1pPr>
              <a:defRPr sz="13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D5AF-5C20-4614-B3D0-2CA9817329EB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0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5" y="729660"/>
            <a:ext cx="11029616" cy="5140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E5F-1A87-43C6-9546-493E4D53C04F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C5-0743-4525-A5F4-BE1862A44A66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581192" y="601202"/>
            <a:ext cx="3015449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8" y="2169277"/>
            <a:ext cx="2590485" cy="1722419"/>
          </a:xfrm>
        </p:spPr>
        <p:txBody>
          <a:bodyPr anchor="b">
            <a:normAutofit/>
          </a:bodyPr>
          <a:lstStyle>
            <a:lvl1pPr algn="l">
              <a:defRPr sz="1393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398" y="1179829"/>
            <a:ext cx="7722523" cy="4658216"/>
          </a:xfrm>
        </p:spPr>
        <p:txBody>
          <a:bodyPr anchor="ctr">
            <a:normAutofit/>
          </a:bodyPr>
          <a:lstStyle>
            <a:lvl1pPr>
              <a:defRPr sz="1161">
                <a:solidFill>
                  <a:schemeClr val="tx2"/>
                </a:solidFill>
              </a:defRPr>
            </a:lvl1pPr>
            <a:lvl2pPr>
              <a:defRPr sz="1045">
                <a:solidFill>
                  <a:schemeClr val="tx2"/>
                </a:solidFill>
              </a:defRPr>
            </a:lvl2pPr>
            <a:lvl3pPr>
              <a:defRPr sz="929">
                <a:solidFill>
                  <a:schemeClr val="tx2"/>
                </a:solidFill>
              </a:defRPr>
            </a:lvl3pPr>
            <a:lvl4pPr>
              <a:defRPr sz="813">
                <a:solidFill>
                  <a:schemeClr val="tx2"/>
                </a:solidFill>
              </a:defRPr>
            </a:lvl4pPr>
            <a:lvl5pPr>
              <a:defRPr sz="813">
                <a:solidFill>
                  <a:schemeClr val="tx2"/>
                </a:solidFill>
              </a:defRPr>
            </a:lvl5pPr>
            <a:lvl6pPr>
              <a:defRPr sz="813">
                <a:solidFill>
                  <a:schemeClr val="tx2"/>
                </a:solidFill>
              </a:defRPr>
            </a:lvl6pPr>
            <a:lvl7pPr>
              <a:defRPr sz="813">
                <a:solidFill>
                  <a:schemeClr val="tx2"/>
                </a:solidFill>
              </a:defRPr>
            </a:lvl7pPr>
            <a:lvl8pPr>
              <a:defRPr sz="813">
                <a:solidFill>
                  <a:schemeClr val="tx2"/>
                </a:solidFill>
              </a:defRPr>
            </a:lvl8pPr>
            <a:lvl9pPr>
              <a:defRPr sz="813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3" y="6456918"/>
            <a:ext cx="2844799" cy="365125"/>
          </a:xfrm>
        </p:spPr>
        <p:txBody>
          <a:bodyPr/>
          <a:lstStyle/>
          <a:p>
            <a:fld id="{E624098A-82AD-4D84-A579-C8BAD028BBEF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3" y="6452592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8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4" y="705124"/>
            <a:ext cx="11029616" cy="529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1287096"/>
            <a:ext cx="11029616" cy="47009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3" y="6423916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8294E58-A7EC-4867-994B-BDFB1072DCB2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6423916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2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6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80F50D-8A75-4B10-9A63-87682B2619C6}"/>
              </a:ext>
            </a:extLst>
          </p:cNvPr>
          <p:cNvSpPr/>
          <p:nvPr userDrawn="1"/>
        </p:nvSpPr>
        <p:spPr>
          <a:xfrm>
            <a:off x="3807229" y="453644"/>
            <a:ext cx="2659519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1EE2D4-0BF0-4E55-80E4-04E2E46350CE}"/>
              </a:ext>
            </a:extLst>
          </p:cNvPr>
          <p:cNvSpPr/>
          <p:nvPr userDrawn="1"/>
        </p:nvSpPr>
        <p:spPr>
          <a:xfrm>
            <a:off x="6629207" y="454366"/>
            <a:ext cx="3017001" cy="9499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9A09AE-AF6A-4CAA-8A02-EEA9CDD68D82}"/>
              </a:ext>
            </a:extLst>
          </p:cNvPr>
          <p:cNvSpPr/>
          <p:nvPr userDrawn="1"/>
        </p:nvSpPr>
        <p:spPr>
          <a:xfrm>
            <a:off x="587409" y="456414"/>
            <a:ext cx="3017001" cy="949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FB70DEF-0BF4-45B0-8139-0F4B6FAC1438}"/>
              </a:ext>
            </a:extLst>
          </p:cNvPr>
          <p:cNvPicPr/>
          <p:nvPr userDrawn="1"/>
        </p:nvPicPr>
        <p:blipFill>
          <a:blip r:embed="rId14"/>
          <a:srcRect/>
          <a:stretch/>
        </p:blipFill>
        <p:spPr bwMode="auto">
          <a:xfrm>
            <a:off x="9732971" y="14720"/>
            <a:ext cx="1998234" cy="1014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6" r:id="rId6"/>
    <p:sldLayoutId id="2147483760" r:id="rId7"/>
    <p:sldLayoutId id="2147483762" r:id="rId8"/>
    <p:sldLayoutId id="2147483706" r:id="rId9"/>
    <p:sldLayoutId id="2147483709" r:id="rId10"/>
    <p:sldLayoutId id="2147483707" r:id="rId11"/>
    <p:sldLayoutId id="2147483708" r:id="rId12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CE19C8-AFDF-40AC-A742-4F6A27FCA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25445" y="634712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64A0"/>
                </a:solidFill>
              </a:defRPr>
            </a:lvl1pPr>
          </a:lstStyle>
          <a:p>
            <a:fld id="{865FFEE2-0F52-4E5C-A9D8-F12FBB9006F2}" type="datetimeFigureOut">
              <a:rPr lang="en-AU" smtClean="0"/>
              <a:pPr/>
              <a:t>20/12/2022</a:t>
            </a:fld>
            <a:endParaRPr lang="en-A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531436-AB33-4106-AED8-11738D6D8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8840" y="6356357"/>
            <a:ext cx="95496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64A0"/>
                </a:solidFill>
              </a:defRPr>
            </a:lvl1pPr>
          </a:lstStyle>
          <a:p>
            <a:fld id="{D3DD5454-6DEC-49D8-A547-51C98B641AB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A9B7CD15-184A-48C5-8650-D0980F079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0307" y="6347123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045">
                <a:solidFill>
                  <a:srgbClr val="4064A0"/>
                </a:solidFill>
                <a:latin typeface="+mn-lt"/>
              </a:defRPr>
            </a:lvl1pPr>
          </a:lstStyle>
          <a:p>
            <a:r>
              <a:rPr lang="en-AU"/>
              <a:t>Session</a:t>
            </a:r>
            <a:endParaRPr lang="en-AU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5F596EFC-9E54-4947-B1CD-3E0C096E656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13534" y="382698"/>
            <a:ext cx="1280536" cy="53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13" r:id="rId4"/>
    <p:sldLayoutId id="2147483814" r:id="rId5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0A47C2-D6A5-248D-9863-387560751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5" y="729660"/>
            <a:ext cx="11033896" cy="270088"/>
          </a:xfrm>
        </p:spPr>
        <p:txBody>
          <a:bodyPr>
            <a:noAutofit/>
          </a:bodyPr>
          <a:lstStyle>
            <a:defPPr>
              <a:defRPr lang="en-US"/>
            </a:defPPr>
            <a:lvl1pPr marL="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/>
              <a:t>Owner MAP template – Self complete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66484-73DC-69C9-50ED-37BCDBBB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lang="en-US"/>
            </a:defPPr>
            <a:lvl1pPr marL="0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689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378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3067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0757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8446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6135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3825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21514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24098A-82AD-4D84-A579-C8BAD028BBEF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33E077-7092-6F10-8C13-75D0643A48B7}"/>
              </a:ext>
            </a:extLst>
          </p:cNvPr>
          <p:cNvSpPr/>
          <p:nvPr/>
        </p:nvSpPr>
        <p:spPr>
          <a:xfrm>
            <a:off x="7403663" y="5094926"/>
            <a:ext cx="2177573" cy="268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068" tIns="26534" rIns="53068" bIns="26534" rtlCol="0" anchor="ctr"/>
          <a:lstStyle>
            <a:defPPr>
              <a:defRPr lang="en-US"/>
            </a:defPPr>
            <a:lvl1pPr marL="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45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A7FE5-3910-D8A5-1CB3-E4B15A3443FE}"/>
              </a:ext>
            </a:extLst>
          </p:cNvPr>
          <p:cNvSpPr txBox="1"/>
          <p:nvPr/>
        </p:nvSpPr>
        <p:spPr>
          <a:xfrm>
            <a:off x="573974" y="1003313"/>
            <a:ext cx="11037684" cy="976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3068" tIns="26534" rIns="53068" bIns="26534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  <a:p>
            <a:r>
              <a:rPr lang="en-US" sz="1000" dirty="0"/>
              <a:t>Step 1 – Review your current position in your life and business.</a:t>
            </a:r>
            <a:endParaRPr lang="en-US" dirty="0"/>
          </a:p>
          <a:p>
            <a:r>
              <a:rPr lang="en-US" sz="1000" dirty="0">
                <a:ea typeface="+mn-lt"/>
                <a:cs typeface="+mn-lt"/>
              </a:rPr>
              <a:t>Step 2 – Identify your vision, commitments and where you want to be in five and ten years-time.</a:t>
            </a:r>
          </a:p>
          <a:p>
            <a:endParaRPr lang="en-US" sz="1000" dirty="0"/>
          </a:p>
          <a:p>
            <a:endParaRPr lang="en-US" sz="1000" dirty="0">
              <a:ea typeface="+mn-lt"/>
              <a:cs typeface="+mn-lt"/>
            </a:endParaRPr>
          </a:p>
          <a:p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969F83-152A-0F2C-AEC6-89E761DF3830}"/>
              </a:ext>
            </a:extLst>
          </p:cNvPr>
          <p:cNvSpPr txBox="1"/>
          <p:nvPr/>
        </p:nvSpPr>
        <p:spPr>
          <a:xfrm>
            <a:off x="574541" y="1802146"/>
            <a:ext cx="69095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 1: __________________ Life Review ____/____/20_____</a:t>
            </a: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717BEC40-C4FC-BB34-BFC8-5E7BCFAC8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15722"/>
              </p:ext>
            </p:extLst>
          </p:nvPr>
        </p:nvGraphicFramePr>
        <p:xfrm>
          <a:off x="587372" y="2463778"/>
          <a:ext cx="10916500" cy="3918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500">
                  <a:extLst>
                    <a:ext uri="{9D8B030D-6E8A-4147-A177-3AD203B41FA5}">
                      <a16:colId xmlns:a16="http://schemas.microsoft.com/office/drawing/2014/main" val="3182533505"/>
                    </a:ext>
                  </a:extLst>
                </a:gridCol>
                <a:gridCol w="1559500">
                  <a:extLst>
                    <a:ext uri="{9D8B030D-6E8A-4147-A177-3AD203B41FA5}">
                      <a16:colId xmlns:a16="http://schemas.microsoft.com/office/drawing/2014/main" val="4199458898"/>
                    </a:ext>
                  </a:extLst>
                </a:gridCol>
                <a:gridCol w="1559500">
                  <a:extLst>
                    <a:ext uri="{9D8B030D-6E8A-4147-A177-3AD203B41FA5}">
                      <a16:colId xmlns:a16="http://schemas.microsoft.com/office/drawing/2014/main" val="3265811186"/>
                    </a:ext>
                  </a:extLst>
                </a:gridCol>
                <a:gridCol w="1559500">
                  <a:extLst>
                    <a:ext uri="{9D8B030D-6E8A-4147-A177-3AD203B41FA5}">
                      <a16:colId xmlns:a16="http://schemas.microsoft.com/office/drawing/2014/main" val="2435310465"/>
                    </a:ext>
                  </a:extLst>
                </a:gridCol>
                <a:gridCol w="1559500">
                  <a:extLst>
                    <a:ext uri="{9D8B030D-6E8A-4147-A177-3AD203B41FA5}">
                      <a16:colId xmlns:a16="http://schemas.microsoft.com/office/drawing/2014/main" val="492991076"/>
                    </a:ext>
                  </a:extLst>
                </a:gridCol>
                <a:gridCol w="1559500">
                  <a:extLst>
                    <a:ext uri="{9D8B030D-6E8A-4147-A177-3AD203B41FA5}">
                      <a16:colId xmlns:a16="http://schemas.microsoft.com/office/drawing/2014/main" val="1857767957"/>
                    </a:ext>
                  </a:extLst>
                </a:gridCol>
                <a:gridCol w="1559500">
                  <a:extLst>
                    <a:ext uri="{9D8B030D-6E8A-4147-A177-3AD203B41FA5}">
                      <a16:colId xmlns:a16="http://schemas.microsoft.com/office/drawing/2014/main" val="2178416218"/>
                    </a:ext>
                  </a:extLst>
                </a:gridCol>
              </a:tblGrid>
              <a:tr h="655852">
                <a:tc>
                  <a:txBody>
                    <a:bodyPr/>
                    <a:lstStyle/>
                    <a:p>
                      <a:r>
                        <a:rPr lang="en-US" sz="1200" b="1" dirty="0"/>
                        <a:t>Area of Life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Prompter Questions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STEP 1 - 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600" b="1" dirty="0"/>
                        <a:t>Current Satisfaction rating out of 10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STEP 2 – 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600" b="1" dirty="0"/>
                        <a:t>Describe this current area of life in 3 words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STEP 3 - </a:t>
                      </a:r>
                      <a:endParaRPr lang="en-US" sz="600" dirty="0"/>
                    </a:p>
                    <a:p>
                      <a:pPr lvl="0">
                        <a:buNone/>
                      </a:pPr>
                      <a:r>
                        <a:rPr lang="en-US" sz="600" b="1" dirty="0"/>
                        <a:t>How do you make  this area of your life a 10</a:t>
                      </a:r>
                      <a:endParaRPr lang="en-US" sz="60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STEP 4 - 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dirty="0"/>
                        <a:t>Vision – where do you want to be …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dirty="0"/>
                        <a:t>5  years from today</a:t>
                      </a:r>
                      <a:endParaRPr lang="en-US" sz="1100" b="1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600" b="1" i="0" u="none" strike="noStrike" noProof="0" dirty="0"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600" b="1" i="0" u="none" strike="noStrike" noProof="0" dirty="0">
                        <a:latin typeface="Century Gothic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1" i="0" u="none" strike="noStrike" noProof="0" dirty="0">
                          <a:latin typeface="Century Gothic"/>
                        </a:rPr>
                        <a:t>10 years from today</a:t>
                      </a:r>
                      <a:endParaRPr lang="en-US" sz="600" b="1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3244577432"/>
                  </a:ext>
                </a:extLst>
              </a:tr>
              <a:tr h="61941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entury Gothic"/>
                        </a:rPr>
                        <a:t>Personal Goals &amp; Passions (self &amp; partner)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sz="1200" b="1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600" dirty="0"/>
                        <a:t>What are you personally seeking? What is your partner in life seeking? What are you own personal objectives?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2594143269"/>
                  </a:ext>
                </a:extLst>
              </a:tr>
              <a:tr h="564761">
                <a:tc>
                  <a:txBody>
                    <a:bodyPr/>
                    <a:lstStyle/>
                    <a:p>
                      <a:r>
                        <a:rPr lang="en-US" sz="1200" b="1" dirty="0"/>
                        <a:t>Relationship / Lifestyle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600" dirty="0"/>
                        <a:t>What life are you choosing to lead?</a:t>
                      </a:r>
                    </a:p>
                    <a:p>
                      <a:pPr lvl="0">
                        <a:buNone/>
                      </a:pPr>
                      <a:r>
                        <a:rPr lang="en-US" sz="600" dirty="0"/>
                        <a:t>What are your life goals? </a:t>
                      </a:r>
                      <a:r>
                        <a:rPr lang="en-US" sz="600" dirty="0" err="1"/>
                        <a:t>Eg</a:t>
                      </a:r>
                      <a:r>
                        <a:rPr lang="en-US" sz="600" dirty="0"/>
                        <a:t> Travel / Experiences?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1259669455"/>
                  </a:ext>
                </a:extLst>
              </a:tr>
              <a:tr h="61941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Family &amp; home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600" b="0" i="0" u="none" strike="noStrike" noProof="0" dirty="0">
                          <a:latin typeface="Century Gothic"/>
                        </a:rPr>
                        <a:t>What are the family milestones?</a:t>
                      </a:r>
                    </a:p>
                    <a:p>
                      <a:pPr lvl="0">
                        <a:buNone/>
                      </a:pPr>
                      <a:r>
                        <a:rPr lang="en-US" sz="600" b="0" i="0" u="none" strike="noStrike" noProof="0" dirty="0">
                          <a:latin typeface="Century Gothic"/>
                        </a:rPr>
                        <a:t>What presence are you choosing to have with your family?</a:t>
                      </a:r>
                    </a:p>
                    <a:p>
                      <a:pPr lvl="0">
                        <a:buNone/>
                      </a:pPr>
                      <a:r>
                        <a:rPr lang="en-US" sz="600" b="0" i="0" u="none" strike="noStrike" noProof="0" dirty="0">
                          <a:latin typeface="Century Gothic"/>
                        </a:rPr>
                        <a:t>What's important to your family (partner, kids, parents)?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1475299346"/>
                  </a:ext>
                </a:extLst>
              </a:tr>
              <a:tr h="69228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Health &amp; wellbeing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600" b="0" i="0" u="none" strike="noStrike" noProof="0" dirty="0">
                          <a:latin typeface="Century Gothic"/>
                        </a:rPr>
                        <a:t>What priority do you put on your own health and wellbeing?</a:t>
                      </a:r>
                    </a:p>
                    <a:p>
                      <a:pPr lvl="0">
                        <a:buNone/>
                      </a:pPr>
                      <a:r>
                        <a:rPr lang="en-US" sz="600" b="0" i="0" u="none" strike="noStrike" noProof="0" dirty="0">
                          <a:latin typeface="Century Gothic"/>
                        </a:rPr>
                        <a:t>What are your health and wellbeing goals moving forward?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1631802376"/>
                  </a:ext>
                </a:extLst>
              </a:tr>
              <a:tr h="5283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entury Gothic"/>
                        </a:rPr>
                        <a:t>Business &amp; finances</a:t>
                      </a:r>
                      <a:endParaRPr lang="en-US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600" dirty="0"/>
                        <a:t>What role are you playing in the business? </a:t>
                      </a:r>
                    </a:p>
                    <a:p>
                      <a:pPr lvl="0">
                        <a:buNone/>
                      </a:pPr>
                      <a:r>
                        <a:rPr lang="en-US" sz="600" dirty="0"/>
                        <a:t>What role do you choose to play in the future?</a:t>
                      </a:r>
                    </a:p>
                    <a:p>
                      <a:pPr lvl="0">
                        <a:buNone/>
                      </a:pPr>
                      <a:r>
                        <a:rPr lang="en-US" sz="600" dirty="0"/>
                        <a:t>What resources do you need to fulfill the life you choose?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316076014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F2F3019-8DDE-8030-2CD8-9D0BA54896E4}"/>
              </a:ext>
            </a:extLst>
          </p:cNvPr>
          <p:cNvSpPr/>
          <p:nvPr/>
        </p:nvSpPr>
        <p:spPr>
          <a:xfrm>
            <a:off x="7473461" y="6520961"/>
            <a:ext cx="2516037" cy="2012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81BBAC-3926-85B4-646D-0075DC41DEE8}"/>
              </a:ext>
            </a:extLst>
          </p:cNvPr>
          <p:cNvSpPr txBox="1"/>
          <p:nvPr/>
        </p:nvSpPr>
        <p:spPr>
          <a:xfrm>
            <a:off x="8835162" y="1160142"/>
            <a:ext cx="285516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 dirty="0">
                <a:ea typeface="+mn-lt"/>
                <a:cs typeface="+mn-lt"/>
              </a:rPr>
              <a:t>For a facilitated conversation, or review of this process please feel free to reach out and contact Alan Scott from </a:t>
            </a:r>
            <a:r>
              <a:rPr lang="en-US" sz="1000" dirty="0" err="1">
                <a:ea typeface="+mn-lt"/>
                <a:cs typeface="+mn-lt"/>
              </a:rPr>
              <a:t>Asmosys</a:t>
            </a:r>
            <a:r>
              <a:rPr lang="en-US" sz="1000" dirty="0">
                <a:ea typeface="+mn-lt"/>
                <a:cs typeface="+mn-lt"/>
              </a:rPr>
              <a:t> today - 0414527738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58203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0A47C2-D6A5-248D-9863-387560751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5" y="729660"/>
            <a:ext cx="11033896" cy="270088"/>
          </a:xfrm>
        </p:spPr>
        <p:txBody>
          <a:bodyPr>
            <a:noAutofit/>
          </a:bodyPr>
          <a:lstStyle>
            <a:defPPr>
              <a:defRPr lang="en-US"/>
            </a:defPPr>
            <a:lvl1pPr marL="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/>
              <a:t>Owner MAP template – Self complete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66484-73DC-69C9-50ED-37BCDBBB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lang="en-US"/>
            </a:defPPr>
            <a:lvl1pPr marL="0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689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378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3067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0757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8446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6135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3825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21514" algn="l" defTabSz="555378" rtl="0" eaLnBrk="1" latinLnBrk="0" hangingPunct="1">
              <a:defRPr sz="1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24098A-82AD-4D84-A579-C8BAD028BBEF}" type="datetime3">
              <a:rPr lang="en-US" smtClean="0"/>
              <a:t>20 December 2022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33E077-7092-6F10-8C13-75D0643A48B7}"/>
              </a:ext>
            </a:extLst>
          </p:cNvPr>
          <p:cNvSpPr/>
          <p:nvPr/>
        </p:nvSpPr>
        <p:spPr>
          <a:xfrm>
            <a:off x="7403663" y="5094926"/>
            <a:ext cx="2177573" cy="268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068" tIns="26534" rIns="53068" bIns="26534" rtlCol="0" anchor="ctr"/>
          <a:lstStyle>
            <a:defPPr>
              <a:defRPr lang="en-US"/>
            </a:defPPr>
            <a:lvl1pPr marL="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45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969F83-152A-0F2C-AEC6-89E761DF3830}"/>
              </a:ext>
            </a:extLst>
          </p:cNvPr>
          <p:cNvSpPr txBox="1"/>
          <p:nvPr/>
        </p:nvSpPr>
        <p:spPr>
          <a:xfrm>
            <a:off x="603295" y="1802146"/>
            <a:ext cx="10892106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 2: __________________ Roadmap 20___ to 20___</a:t>
            </a: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dirty="0">
                <a:ea typeface="+mn-lt"/>
                <a:cs typeface="+mn-lt"/>
              </a:rPr>
              <a:t>My Longer Term Vision:</a:t>
            </a: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dirty="0">
                <a:ea typeface="+mn-lt"/>
                <a:cs typeface="+mn-lt"/>
              </a:rPr>
              <a:t>My Top 5 Guiding Passions:</a:t>
            </a: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dirty="0">
                <a:ea typeface="+mn-lt"/>
                <a:cs typeface="+mn-lt"/>
              </a:rPr>
              <a:t>Map it out - what are the key actions you need to take to make these changes in your life. In the table below, map out what your key actions are – year to year.</a:t>
            </a:r>
            <a:endParaRPr lang="en-US" sz="1000" dirty="0"/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717BEC40-C4FC-BB34-BFC8-5E7BCFAC8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63986"/>
              </p:ext>
            </p:extLst>
          </p:nvPr>
        </p:nvGraphicFramePr>
        <p:xfrm>
          <a:off x="572994" y="3182646"/>
          <a:ext cx="10970952" cy="3057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492">
                  <a:extLst>
                    <a:ext uri="{9D8B030D-6E8A-4147-A177-3AD203B41FA5}">
                      <a16:colId xmlns:a16="http://schemas.microsoft.com/office/drawing/2014/main" val="3182533505"/>
                    </a:ext>
                  </a:extLst>
                </a:gridCol>
                <a:gridCol w="1828492">
                  <a:extLst>
                    <a:ext uri="{9D8B030D-6E8A-4147-A177-3AD203B41FA5}">
                      <a16:colId xmlns:a16="http://schemas.microsoft.com/office/drawing/2014/main" val="4199458898"/>
                    </a:ext>
                  </a:extLst>
                </a:gridCol>
                <a:gridCol w="1828492">
                  <a:extLst>
                    <a:ext uri="{9D8B030D-6E8A-4147-A177-3AD203B41FA5}">
                      <a16:colId xmlns:a16="http://schemas.microsoft.com/office/drawing/2014/main" val="3265811186"/>
                    </a:ext>
                  </a:extLst>
                </a:gridCol>
                <a:gridCol w="1828492">
                  <a:extLst>
                    <a:ext uri="{9D8B030D-6E8A-4147-A177-3AD203B41FA5}">
                      <a16:colId xmlns:a16="http://schemas.microsoft.com/office/drawing/2014/main" val="2435310465"/>
                    </a:ext>
                  </a:extLst>
                </a:gridCol>
                <a:gridCol w="1828492">
                  <a:extLst>
                    <a:ext uri="{9D8B030D-6E8A-4147-A177-3AD203B41FA5}">
                      <a16:colId xmlns:a16="http://schemas.microsoft.com/office/drawing/2014/main" val="492991076"/>
                    </a:ext>
                  </a:extLst>
                </a:gridCol>
                <a:gridCol w="1828492">
                  <a:extLst>
                    <a:ext uri="{9D8B030D-6E8A-4147-A177-3AD203B41FA5}">
                      <a16:colId xmlns:a16="http://schemas.microsoft.com/office/drawing/2014/main" val="1857767957"/>
                    </a:ext>
                  </a:extLst>
                </a:gridCol>
              </a:tblGrid>
              <a:tr h="527299">
                <a:tc>
                  <a:txBody>
                    <a:bodyPr/>
                    <a:lstStyle/>
                    <a:p>
                      <a:r>
                        <a:rPr lang="en-US" sz="1200" b="1" dirty="0"/>
                        <a:t>Area of Life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20_____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latin typeface="Century Gothic"/>
                        </a:rPr>
                        <a:t>20_____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entury Gothic"/>
                        </a:rPr>
                        <a:t>20_____</a:t>
                      </a:r>
                      <a:endParaRPr lang="en-US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entury Gothic"/>
                        </a:rPr>
                        <a:t>20_____</a:t>
                      </a:r>
                      <a:endParaRPr lang="en-US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entury Gothic"/>
                        </a:rPr>
                        <a:t>20_____</a:t>
                      </a:r>
                      <a:endParaRPr lang="en-US" sz="120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3244577432"/>
                  </a:ext>
                </a:extLst>
              </a:tr>
              <a:tr h="49214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entury Gothic"/>
                        </a:rPr>
                        <a:t>Personal goals &amp; passions</a:t>
                      </a:r>
                    </a:p>
                    <a:p>
                      <a:pPr lvl="0">
                        <a:buNone/>
                      </a:pPr>
                      <a:endParaRPr lang="en-US" sz="1200" b="1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2594143269"/>
                  </a:ext>
                </a:extLst>
              </a:tr>
              <a:tr h="456992">
                <a:tc>
                  <a:txBody>
                    <a:bodyPr/>
                    <a:lstStyle/>
                    <a:p>
                      <a:r>
                        <a:rPr lang="en-US" sz="1200" b="1" dirty="0"/>
                        <a:t>Relationship 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1259669455"/>
                  </a:ext>
                </a:extLst>
              </a:tr>
              <a:tr h="50093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Family &amp; home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b="0" i="0" u="none" strike="noStrike" noProof="0" dirty="0">
                        <a:latin typeface="Century Gothic"/>
                      </a:endParaRP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1475299346"/>
                  </a:ext>
                </a:extLst>
              </a:tr>
              <a:tr h="55366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Health &amp; wellbeing</a:t>
                      </a: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b="0" i="0" u="none" strike="noStrike" noProof="0" dirty="0">
                        <a:latin typeface="Century Gothic"/>
                      </a:endParaRPr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1631802376"/>
                  </a:ext>
                </a:extLst>
              </a:tr>
              <a:tr h="41682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latin typeface="Century Gothic"/>
                        </a:rPr>
                        <a:t>Business &amp; finances</a:t>
                      </a:r>
                      <a:endParaRPr lang="en-US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/>
                    </a:p>
                  </a:txBody>
                  <a:tcPr marL="53068" marR="53068" marT="26534" marB="26534"/>
                </a:tc>
                <a:extLst>
                  <a:ext uri="{0D108BD9-81ED-4DB2-BD59-A6C34878D82A}">
                    <a16:rowId xmlns:a16="http://schemas.microsoft.com/office/drawing/2014/main" val="316076014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47360B2-E665-1D33-B4C0-86B2AF425BCE}"/>
              </a:ext>
            </a:extLst>
          </p:cNvPr>
          <p:cNvSpPr/>
          <p:nvPr/>
        </p:nvSpPr>
        <p:spPr>
          <a:xfrm>
            <a:off x="7473461" y="6520961"/>
            <a:ext cx="2516037" cy="2012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E62B15-630F-330F-141D-ACBAD2A40241}"/>
              </a:ext>
            </a:extLst>
          </p:cNvPr>
          <p:cNvSpPr txBox="1"/>
          <p:nvPr/>
        </p:nvSpPr>
        <p:spPr>
          <a:xfrm>
            <a:off x="573974" y="1003313"/>
            <a:ext cx="11037684" cy="976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3068" tIns="26534" rIns="53068" bIns="26534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7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514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6271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5029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786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2543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1300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0057" algn="l" defTabSz="777514" rtl="0" eaLnBrk="1" latinLnBrk="0" hangingPunct="1"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  <a:p>
            <a:r>
              <a:rPr lang="en-US" sz="1000" dirty="0"/>
              <a:t>Step 1 – Review your current position in your life and business.</a:t>
            </a:r>
            <a:endParaRPr lang="en-US" dirty="0"/>
          </a:p>
          <a:p>
            <a:r>
              <a:rPr lang="en-US" sz="1000" dirty="0">
                <a:ea typeface="+mn-lt"/>
                <a:cs typeface="+mn-lt"/>
              </a:rPr>
              <a:t>Step 2 – Identify your vision, commitments and where you want to be in five and ten years-time.</a:t>
            </a:r>
          </a:p>
          <a:p>
            <a:endParaRPr lang="en-US" sz="1000" dirty="0"/>
          </a:p>
          <a:p>
            <a:endParaRPr lang="en-US" sz="1000" dirty="0">
              <a:ea typeface="+mn-lt"/>
              <a:cs typeface="+mn-lt"/>
            </a:endParaRP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93B7F5-7324-B58D-5885-CA1992DAFB34}"/>
              </a:ext>
            </a:extLst>
          </p:cNvPr>
          <p:cNvSpPr txBox="1"/>
          <p:nvPr/>
        </p:nvSpPr>
        <p:spPr>
          <a:xfrm>
            <a:off x="8835162" y="1160142"/>
            <a:ext cx="285516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 dirty="0">
                <a:ea typeface="+mn-lt"/>
                <a:cs typeface="+mn-lt"/>
              </a:rPr>
              <a:t>For a facilitated conversation, or review of this process please feel free to reach out and contact Alan Scott from </a:t>
            </a:r>
            <a:r>
              <a:rPr lang="en-US" sz="1000" dirty="0" err="1">
                <a:ea typeface="+mn-lt"/>
                <a:cs typeface="+mn-lt"/>
              </a:rPr>
              <a:t>Asmosys</a:t>
            </a:r>
            <a:r>
              <a:rPr lang="en-US" sz="1000" dirty="0">
                <a:ea typeface="+mn-lt"/>
                <a:cs typeface="+mn-lt"/>
              </a:rPr>
              <a:t> today - 0414527738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0123962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Custom 1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AF72AE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Theme_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2021" id="{8B6E79B5-700C-4E1D-9535-1F808D1DB661}" vid="{18420A5A-C873-441B-9A87-4B4E9E62CF8F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{CDED4D2C-F41A-4434-84E5-B631EE83AC70}tf33552983_win32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DividendVTI</vt:lpstr>
      <vt:lpstr>Theme_2021</vt:lpstr>
      <vt:lpstr>Office Theme</vt:lpstr>
      <vt:lpstr>Owner MAP template – Self complete</vt:lpstr>
      <vt:lpstr>Owner MAP template – Self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PROGRAM</dc:title>
  <dc:creator>Alan Scott</dc:creator>
  <cp:revision>967</cp:revision>
  <dcterms:created xsi:type="dcterms:W3CDTF">2021-09-28T22:40:53Z</dcterms:created>
  <dcterms:modified xsi:type="dcterms:W3CDTF">2022-12-20T11:16:01Z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